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6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006FF-F3E5-2BAD-B32F-327E0AB8AB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1B0530-FA64-30A2-69B3-5D0F1ED3D1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CBB90-9DFB-6961-75A3-7EDD87AB3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91F486-83E9-C034-24F3-86BDA2176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2E9EA-BDD9-5A63-48E2-13AC47B9C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231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5A928-8D6C-0652-AD36-FB6999BA5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289F6C-6D08-ABDB-3623-5A5612FD8C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3AEBE7-3814-E53B-D22C-2FE8EA125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8D7352-3040-D003-A9FC-B66FC9992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3420DC-51AE-78E3-2A47-3AAB4C5B8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867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A377B-C616-3E64-6A80-EAA00BA0A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71BB6A-7912-7FFB-0066-D36AA9037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E2C921-C922-61BA-6A5E-09EA49CC3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CE1C9-56DF-E464-12B4-89DD20B65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7F95D-31D9-4D0E-956D-E78866D0C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050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8E3E6-780D-CEBF-B88F-440D49F53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C4A9F1-4F11-13A5-E26B-12622FC12D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5F7D61-2930-15D8-8529-FF5360D66B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B4752C-2432-A903-59D8-3D5794768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8379B8-6115-1D01-7A45-209AF9674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4A7A2F-EAD1-9A4C-280F-997784B7D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101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57F44-1FF8-CEA6-7B79-969185E48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041485-802A-3DD4-6BF0-16786BE8AD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18BC33-B3F4-DE1B-41A9-3D58AAA755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B0F32B-F45F-0BA6-14DB-D7505C04C3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EEE936-938A-5EB6-32E3-A528270974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CAA219-C35D-40A5-1779-5B85CDA9F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ADC9D5-BD59-B0E6-B275-3B3CE1DE8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823FB0-1DB9-F942-F3CE-59018F645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696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49F83-7B3B-AAAA-1A9C-989CB8DEB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F95FF2-2A11-8237-5FB9-73662A220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5C8090-C153-50C1-76BF-BD25957D5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A2F167-DD88-7482-6EDA-AA4033A22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276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4902D5-F4F4-0D2F-D035-46D681D4F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12EDF1-D6CB-B984-9511-4EFDC7B3A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1EEC11-E159-86C9-0CBB-BF2219F81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407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D4CBF-22F6-2483-D7E6-4192B80AB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8378BA-D690-5D1D-72A7-AB320410D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2D644D-276A-4B52-0890-2C979C481C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32C9AE-4443-43D7-9D02-7A4B1929B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B17F5F-8F4B-C933-727D-484665F29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3C48CA-D0B0-EF19-E9CA-71D7B6CCD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69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5100F-BC82-AB47-82A5-8124AB9CB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DD7353-8816-1841-F0D4-C955A94593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EAA3E0-0B59-F6A8-CEC5-12521BADA4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6FF250-B3BA-C6F9-DDF4-632A83FB1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20F96D-939A-83C6-BAD3-6FD93514E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128B7E-79C1-F42C-E381-29FE5208A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627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253C1-AAAC-CE2A-A188-182051421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40B83E-72CC-77FA-C76C-DA27389DB4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E1984D-46A3-C31C-BB99-4AB1F8582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ADA208-CE3E-DF7B-A462-04C34F9F1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E3DAD2-5EE5-C811-7E77-A570A1010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765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8FCB45-4AE3-7055-F9D0-A03B042CB6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9C5F1B-091D-4104-BFE9-B8F9B1D253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483395-7396-555A-4DB8-BAA41B049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5192A9-4C4C-77F4-1D96-7F57D3AA1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7E1288-DEC2-DCBA-9030-7B975A3FB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320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06E2A9-4091-7791-9F5C-BDD9B7CE7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0218AB-8619-49D8-5DED-5600C943D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76009C-6796-77AF-451A-B399A7F571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6EE7B-5854-D60B-22D4-8A5FFB0BF7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C27B0-C128-7761-A656-3C252157A3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87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6AC03-4209-A23A-5DB5-BD9E1A455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8C49CA-2F3B-091C-FC99-A9F53AAAB6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7E9DD3F-520A-179E-87A7-5F87D3D2B4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5753" y="0"/>
            <a:ext cx="97804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373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3C324-7A89-DDED-D403-346506EB8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7D6EC9-74CF-1201-3118-1C401EDACE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5CCF24-A0B5-4A1B-4D22-BE1E7C98C8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8164" y="0"/>
            <a:ext cx="97356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798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B336B-B5A7-7722-F48F-25F70D6AD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1227FE-7253-10BE-0B13-C033D6FD3E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B1174D-D5BF-D44E-767D-0FC637E70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5753" y="0"/>
            <a:ext cx="97804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6722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951026-3893-108F-A501-3EF26C19F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998BE9-B869-A288-9902-DF5EC82CA4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873315-4A7E-C261-B543-C2E656650A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2423" y="0"/>
            <a:ext cx="98471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729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05B20-4CC8-70EE-85A0-8BF11AA56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0586B5-5467-04D5-537B-1901830590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271E2B-244B-2A69-4B0D-2104881118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8602" y="0"/>
            <a:ext cx="98747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1769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7E103-8C53-D0C2-0F98-25A19A151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865A3D-85FD-9257-FD89-5211133D9B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655B13-EC04-BACE-7E3A-0390759C6D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5542" y="0"/>
            <a:ext cx="98409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1057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13F1CC-BB0F-75B2-4D69-1C464B4617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141931-559E-50E2-1199-091236ADAB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57272A-73F0-5CAD-8BB7-1A877A6A1C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148" y="0"/>
            <a:ext cx="97437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1207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8D638A-EC3F-7140-D513-E62B1E7CE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CC506-6FBB-024B-A29C-EA7A51D988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D6BC20-59E5-7BDD-A04F-3466EDB727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0"/>
            <a:ext cx="9753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2615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61C6D-E01B-8AF2-9DB9-669D9B98B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757ED-FC34-A309-8BC9-D82C1A2AB1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01EE02-6137-10DF-6D7C-7DE56F0CD8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5533" y="0"/>
            <a:ext cx="98809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952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539C6-D5D7-E147-62AB-EDDB9C933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17B69C-42F7-6FA2-7868-E3978D97C7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8B441CA-D799-151C-B466-78832746ED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1793" y="0"/>
            <a:ext cx="97484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8693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60895D-676F-2412-6151-964ECB4FE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83F14E-BA7C-8F45-E5FD-C343791930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701990-57B9-3B53-1CAF-5AFFC54B5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785" y="0"/>
            <a:ext cx="97244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2245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28E379-BE99-F12F-457F-26DC3671C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A2472A-81CA-D133-72BF-9F0F43D528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CAC0A17-C65F-2932-D7DA-3CD884F308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695" y="0"/>
            <a:ext cx="97526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66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Connor Green</dc:creator>
  <cp:lastModifiedBy>Connor Green</cp:lastModifiedBy>
  <cp:revision>6</cp:revision>
  <dcterms:created xsi:type="dcterms:W3CDTF">2023-11-22T17:22:41Z</dcterms:created>
  <dcterms:modified xsi:type="dcterms:W3CDTF">2023-11-30T14:01:51Z</dcterms:modified>
</cp:coreProperties>
</file>