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06FF-F3E5-2BAD-B32F-327E0AB8A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B0530-FA64-30A2-69B3-5D0F1ED3D1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CBB90-9DFB-6961-75A3-7EDD87AB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1F486-83E9-C034-24F3-86BDA2176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2E9EA-BDD9-5A63-48E2-13AC47B9C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3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5A928-8D6C-0652-AD36-FB6999BA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89F6C-6D08-ABDB-3623-5A5612FD8C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AEBE7-3814-E53B-D22C-2FE8EA12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D7352-3040-D003-A9FC-B66FC9992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420DC-51AE-78E3-2A47-3AAB4C5B8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86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377B-C616-3E64-6A80-EAA00BA0A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71BB6A-7912-7FFB-0066-D36AA9037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E2C921-C922-61BA-6A5E-09EA49CC3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CE1C9-56DF-E464-12B4-89DD20B6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7F95D-31D9-4D0E-956D-E78866D0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50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8E3E6-780D-CEBF-B88F-440D49F5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4A9F1-4F11-13A5-E26B-12622FC12D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F7D61-2930-15D8-8529-FF5360D66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B4752C-2432-A903-59D8-3D579476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8379B8-6115-1D01-7A45-209AF9674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4A7A2F-EAD1-9A4C-280F-997784B7D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01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F44-1FF8-CEA6-7B79-969185E48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41485-802A-3DD4-6BF0-16786BE8AD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8BC33-B3F4-DE1B-41A9-3D58AAA75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0F32B-F45F-0BA6-14DB-D7505C04C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EEE936-938A-5EB6-32E3-A528270974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CAA219-C35D-40A5-1779-5B85CDA9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ADC9D5-BD59-B0E6-B275-3B3CE1DE8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823FB0-1DB9-F942-F3CE-59018F645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96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9F83-7B3B-AAAA-1A9C-989CB8DEB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F95FF2-2A11-8237-5FB9-73662A220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C8090-C153-50C1-76BF-BD25957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2F167-DD88-7482-6EDA-AA4033A22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7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902D5-F4F4-0D2F-D035-46D681D4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2EDF1-D6CB-B984-9511-4EFDC7B3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1EEC11-E159-86C9-0CBB-BF2219F8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407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D4CBF-22F6-2483-D7E6-4192B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378BA-D690-5D1D-72A7-AB320410D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2D644D-276A-4B52-0890-2C979C481C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2C9AE-4443-43D7-9D02-7A4B1929B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17F5F-8F4B-C933-727D-484665F29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3C48CA-D0B0-EF19-E9CA-71D7B6CC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9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100F-BC82-AB47-82A5-8124AB9CB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DD7353-8816-1841-F0D4-C955A9459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EAA3E0-0B59-F6A8-CEC5-12521BADA4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6FF250-B3BA-C6F9-DDF4-632A83FB1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0F96D-939A-83C6-BAD3-6FD93514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128B7E-79C1-F42C-E381-29FE5208A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27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253C1-AAAC-CE2A-A188-18205142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40B83E-72CC-77FA-C76C-DA27389DB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984D-46A3-C31C-BB99-4AB1F8582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DA208-CE3E-DF7B-A462-04C34F9F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3DAD2-5EE5-C811-7E77-A570A101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6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8FCB45-4AE3-7055-F9D0-A03B042CB6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C5F1B-091D-4104-BFE9-B8F9B1D25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83395-7396-555A-4DB8-BAA41B049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192A9-4C4C-77F4-1D96-7F57D3AA1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E1288-DEC2-DCBA-9030-7B975A3F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20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06E2A9-4091-7791-9F5C-BDD9B7CE7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0218AB-8619-49D8-5DED-5600C943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6009C-6796-77AF-451A-B399A7F571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D3D77-01C8-4118-A40B-5B90FE609CFD}" type="datetimeFigureOut">
              <a:rPr lang="en-GB" smtClean="0"/>
              <a:t>30/11/2023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6EE7B-5854-D60B-22D4-8A5FFB0BF7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C27B0-C128-7761-A656-3C252157A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FE3EC-F2A5-4C73-94DC-F530DA9F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7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6AC03-4209-A23A-5DB5-BD9E1A455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C49CA-2F3B-091C-FC99-A9F53AAAB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BFB380-CDB3-10DC-4C9D-4D2AF9F1A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566" y="0"/>
            <a:ext cx="98048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73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4A4C8-3DED-03DA-DAB9-1641BABFB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30E290-A9A9-B873-C404-5058C645E7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7D1DCB-3D42-ACE0-E950-02EC97CC3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717" y="0"/>
            <a:ext cx="9762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44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8D28F-228D-9696-6576-01DAA7A43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E0C8A-1EB7-6C3F-5185-9D776FC7F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51D3DF-FC32-DE4E-5F44-ACE177CA4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660" y="0"/>
            <a:ext cx="9776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70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04CBD-EE3A-2081-27DD-B49DBBEDB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0048E6-A925-92F7-A326-DA0D1E655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485390-5148-2C34-7E57-4D27E20E0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695" y="0"/>
            <a:ext cx="9752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229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679A2-516C-46CB-B37A-B786A6203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E36C1-D5AD-0B47-96BB-A09063B40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F7965B-AC12-C859-36EB-8847A816C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508" y="0"/>
            <a:ext cx="9716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63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2A679-B165-7F92-5D50-2F85E1B6C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BAF26-CD02-6D34-2CE4-240F75F6E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D5086A-A2B3-3886-96E8-E0AC0A721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399" y="0"/>
            <a:ext cx="9829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66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1C765-8564-BEBB-B8F9-D0C02CD75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5999C-C4CC-AC8A-3607-8A2ED28ED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EE1D5-EF4A-960E-4504-E57388C40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975" y="0"/>
            <a:ext cx="9746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440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190C5-69EA-A803-463D-DC363DCEC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B0DA8-1295-76C0-E805-0D1FDE7B5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6392B9-6B5D-F762-0AA9-B6839DBE02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500" y="0"/>
            <a:ext cx="9801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15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9A30B-ED61-71C9-846C-5338A8B1F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6608D-772C-3652-1AE3-D453EB26A5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D0FA66-0B1D-7576-CC8F-C8237B70A7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862" y="0"/>
            <a:ext cx="99322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42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2117C-DDD4-E83E-3FAA-DFF512353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40716-8D7C-FF39-2879-8162941A21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8D786A-023A-47C8-FFD3-2D70E4264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592" y="0"/>
            <a:ext cx="987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587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D1E3F-9B6D-5145-A848-00CE2C6DD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F5D1F-F705-105F-DB3F-F84EC7269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4F269C-EE75-B97C-3518-99FAB3CC5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095" y="0"/>
            <a:ext cx="9857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08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5E004-269C-E5D1-795D-C2F69A97D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DE5D5-6592-9E80-7B72-057C1B3FA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B8AD30-9D12-33ED-BA5D-CB677D332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31" y="0"/>
            <a:ext cx="9803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127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958E0-6528-B3A5-E777-0EB163B95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2BECB-805A-60AD-066C-BA4372A01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DF59DD-B618-CC87-458C-0D38AA2B9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660" y="0"/>
            <a:ext cx="9776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581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5</cp:revision>
  <dcterms:created xsi:type="dcterms:W3CDTF">2023-11-22T17:22:41Z</dcterms:created>
  <dcterms:modified xsi:type="dcterms:W3CDTF">2023-11-30T13:58:06Z</dcterms:modified>
</cp:coreProperties>
</file>