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2" r:id="rId8"/>
    <p:sldId id="261" r:id="rId9"/>
    <p:sldId id="264" r:id="rId10"/>
    <p:sldId id="263" r:id="rId11"/>
    <p:sldId id="265" r:id="rId12"/>
    <p:sldId id="268" r:id="rId13"/>
    <p:sldId id="267" r:id="rId14"/>
    <p:sldId id="266" r:id="rId15"/>
    <p:sldId id="25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aine Stone" userId="4a8d2e55-7acd-4688-a13d-04bb5742db04" providerId="ADAL" clId="{0D7A8475-A1A5-4AC3-B94A-42E688882367}"/>
    <pc:docChg chg="custSel addSld modSld sldOrd">
      <pc:chgData name="Elaine Stone" userId="4a8d2e55-7acd-4688-a13d-04bb5742db04" providerId="ADAL" clId="{0D7A8475-A1A5-4AC3-B94A-42E688882367}" dt="2025-01-08T09:29:20.926" v="548"/>
      <pc:docMkLst>
        <pc:docMk/>
      </pc:docMkLst>
      <pc:sldChg chg="modSp">
        <pc:chgData name="Elaine Stone" userId="4a8d2e55-7acd-4688-a13d-04bb5742db04" providerId="ADAL" clId="{0D7A8475-A1A5-4AC3-B94A-42E688882367}" dt="2025-01-03T07:22:00.496" v="234" actId="6549"/>
        <pc:sldMkLst>
          <pc:docMk/>
          <pc:sldMk cId="2821271551" sldId="256"/>
        </pc:sldMkLst>
        <pc:spChg chg="mod">
          <ac:chgData name="Elaine Stone" userId="4a8d2e55-7acd-4688-a13d-04bb5742db04" providerId="ADAL" clId="{0D7A8475-A1A5-4AC3-B94A-42E688882367}" dt="2025-01-03T07:22:00.496" v="234" actId="6549"/>
          <ac:spMkLst>
            <pc:docMk/>
            <pc:sldMk cId="2821271551" sldId="256"/>
            <ac:spMk id="3" creationId="{D628A345-8F21-4B68-BA1B-A99A0A18ABE7}"/>
          </ac:spMkLst>
        </pc:spChg>
      </pc:sldChg>
      <pc:sldChg chg="addSp delSp modSp">
        <pc:chgData name="Elaine Stone" userId="4a8d2e55-7acd-4688-a13d-04bb5742db04" providerId="ADAL" clId="{0D7A8475-A1A5-4AC3-B94A-42E688882367}" dt="2025-01-08T09:27:24.742" v="524" actId="14100"/>
        <pc:sldMkLst>
          <pc:docMk/>
          <pc:sldMk cId="453747917" sldId="258"/>
        </pc:sldMkLst>
        <pc:spChg chg="del">
          <ac:chgData name="Elaine Stone" userId="4a8d2e55-7acd-4688-a13d-04bb5742db04" providerId="ADAL" clId="{0D7A8475-A1A5-4AC3-B94A-42E688882367}" dt="2025-01-08T09:27:16.885" v="522"/>
          <ac:spMkLst>
            <pc:docMk/>
            <pc:sldMk cId="453747917" sldId="258"/>
            <ac:spMk id="3" creationId="{FBE4F47C-0604-4ED5-9795-4FC9D3AE2B96}"/>
          </ac:spMkLst>
        </pc:spChg>
        <pc:picChg chg="add mod">
          <ac:chgData name="Elaine Stone" userId="4a8d2e55-7acd-4688-a13d-04bb5742db04" providerId="ADAL" clId="{0D7A8475-A1A5-4AC3-B94A-42E688882367}" dt="2025-01-08T09:27:24.742" v="524" actId="14100"/>
          <ac:picMkLst>
            <pc:docMk/>
            <pc:sldMk cId="453747917" sldId="258"/>
            <ac:picMk id="5" creationId="{BE0A8F6C-1CB6-48BF-B68A-F62B4DB214CD}"/>
          </ac:picMkLst>
        </pc:picChg>
      </pc:sldChg>
      <pc:sldChg chg="modSp">
        <pc:chgData name="Elaine Stone" userId="4a8d2e55-7acd-4688-a13d-04bb5742db04" providerId="ADAL" clId="{0D7A8475-A1A5-4AC3-B94A-42E688882367}" dt="2025-01-03T07:23:07.716" v="325" actId="14100"/>
        <pc:sldMkLst>
          <pc:docMk/>
          <pc:sldMk cId="3537610885" sldId="261"/>
        </pc:sldMkLst>
        <pc:spChg chg="mod">
          <ac:chgData name="Elaine Stone" userId="4a8d2e55-7acd-4688-a13d-04bb5742db04" providerId="ADAL" clId="{0D7A8475-A1A5-4AC3-B94A-42E688882367}" dt="2025-01-03T07:23:07.716" v="325" actId="14100"/>
          <ac:spMkLst>
            <pc:docMk/>
            <pc:sldMk cId="3537610885" sldId="261"/>
            <ac:spMk id="3" creationId="{D628A345-8F21-4B68-BA1B-A99A0A18ABE7}"/>
          </ac:spMkLst>
        </pc:spChg>
      </pc:sldChg>
      <pc:sldChg chg="modSp">
        <pc:chgData name="Elaine Stone" userId="4a8d2e55-7acd-4688-a13d-04bb5742db04" providerId="ADAL" clId="{0D7A8475-A1A5-4AC3-B94A-42E688882367}" dt="2025-01-03T07:22:23.750" v="285" actId="6549"/>
        <pc:sldMkLst>
          <pc:docMk/>
          <pc:sldMk cId="4173620211" sldId="262"/>
        </pc:sldMkLst>
        <pc:spChg chg="mod">
          <ac:chgData name="Elaine Stone" userId="4a8d2e55-7acd-4688-a13d-04bb5742db04" providerId="ADAL" clId="{0D7A8475-A1A5-4AC3-B94A-42E688882367}" dt="2025-01-03T07:22:23.750" v="285" actId="6549"/>
          <ac:spMkLst>
            <pc:docMk/>
            <pc:sldMk cId="4173620211" sldId="262"/>
            <ac:spMk id="2" creationId="{F0AD901C-551D-4981-9564-1642D2295F57}"/>
          </ac:spMkLst>
        </pc:spChg>
      </pc:sldChg>
      <pc:sldChg chg="modSp">
        <pc:chgData name="Elaine Stone" userId="4a8d2e55-7acd-4688-a13d-04bb5742db04" providerId="ADAL" clId="{0D7A8475-A1A5-4AC3-B94A-42E688882367}" dt="2025-01-03T07:20:09.191" v="76" actId="6549"/>
        <pc:sldMkLst>
          <pc:docMk/>
          <pc:sldMk cId="604266692" sldId="263"/>
        </pc:sldMkLst>
        <pc:spChg chg="mod">
          <ac:chgData name="Elaine Stone" userId="4a8d2e55-7acd-4688-a13d-04bb5742db04" providerId="ADAL" clId="{0D7A8475-A1A5-4AC3-B94A-42E688882367}" dt="2025-01-03T07:19:24.703" v="11" actId="6549"/>
          <ac:spMkLst>
            <pc:docMk/>
            <pc:sldMk cId="604266692" sldId="263"/>
            <ac:spMk id="2" creationId="{D997059D-C292-436B-A0B9-0D8BBA13AB90}"/>
          </ac:spMkLst>
        </pc:spChg>
        <pc:spChg chg="mod">
          <ac:chgData name="Elaine Stone" userId="4a8d2e55-7acd-4688-a13d-04bb5742db04" providerId="ADAL" clId="{0D7A8475-A1A5-4AC3-B94A-42E688882367}" dt="2025-01-03T07:20:09.191" v="76" actId="6549"/>
          <ac:spMkLst>
            <pc:docMk/>
            <pc:sldMk cId="604266692" sldId="263"/>
            <ac:spMk id="3" creationId="{D628A345-8F21-4B68-BA1B-A99A0A18ABE7}"/>
          </ac:spMkLst>
        </pc:spChg>
      </pc:sldChg>
      <pc:sldChg chg="addSp modSp">
        <pc:chgData name="Elaine Stone" userId="4a8d2e55-7acd-4688-a13d-04bb5742db04" providerId="ADAL" clId="{0D7A8475-A1A5-4AC3-B94A-42E688882367}" dt="2025-01-08T09:28:40.724" v="546" actId="6549"/>
        <pc:sldMkLst>
          <pc:docMk/>
          <pc:sldMk cId="1726630730" sldId="264"/>
        </pc:sldMkLst>
        <pc:spChg chg="mod">
          <ac:chgData name="Elaine Stone" userId="4a8d2e55-7acd-4688-a13d-04bb5742db04" providerId="ADAL" clId="{0D7A8475-A1A5-4AC3-B94A-42E688882367}" dt="2025-01-08T09:28:40.724" v="546" actId="6549"/>
          <ac:spMkLst>
            <pc:docMk/>
            <pc:sldMk cId="1726630730" sldId="264"/>
            <ac:spMk id="2" creationId="{DA755D03-342A-4F3E-B8AF-CBB9F8036190}"/>
          </ac:spMkLst>
        </pc:spChg>
        <pc:picChg chg="add mod">
          <ac:chgData name="Elaine Stone" userId="4a8d2e55-7acd-4688-a13d-04bb5742db04" providerId="ADAL" clId="{0D7A8475-A1A5-4AC3-B94A-42E688882367}" dt="2025-01-08T09:28:39.047" v="545" actId="1076"/>
          <ac:picMkLst>
            <pc:docMk/>
            <pc:sldMk cId="1726630730" sldId="264"/>
            <ac:picMk id="1026" creationId="{6142B6A3-947E-4467-9A1F-EE105C3A5E18}"/>
          </ac:picMkLst>
        </pc:picChg>
      </pc:sldChg>
      <pc:sldChg chg="modSp add">
        <pc:chgData name="Elaine Stone" userId="4a8d2e55-7acd-4688-a13d-04bb5742db04" providerId="ADAL" clId="{0D7A8475-A1A5-4AC3-B94A-42E688882367}" dt="2025-01-03T07:23:39.899" v="416" actId="20577"/>
        <pc:sldMkLst>
          <pc:docMk/>
          <pc:sldMk cId="550300956" sldId="265"/>
        </pc:sldMkLst>
        <pc:spChg chg="mod">
          <ac:chgData name="Elaine Stone" userId="4a8d2e55-7acd-4688-a13d-04bb5742db04" providerId="ADAL" clId="{0D7A8475-A1A5-4AC3-B94A-42E688882367}" dt="2025-01-03T07:23:39.899" v="416" actId="20577"/>
          <ac:spMkLst>
            <pc:docMk/>
            <pc:sldMk cId="550300956" sldId="265"/>
            <ac:spMk id="3" creationId="{D628A345-8F21-4B68-BA1B-A99A0A18ABE7}"/>
          </ac:spMkLst>
        </pc:spChg>
      </pc:sldChg>
      <pc:sldChg chg="modSp add ord">
        <pc:chgData name="Elaine Stone" userId="4a8d2e55-7acd-4688-a13d-04bb5742db04" providerId="ADAL" clId="{0D7A8475-A1A5-4AC3-B94A-42E688882367}" dt="2025-01-03T07:21:34.137" v="182"/>
        <pc:sldMkLst>
          <pc:docMk/>
          <pc:sldMk cId="1915226816" sldId="266"/>
        </pc:sldMkLst>
        <pc:spChg chg="mod">
          <ac:chgData name="Elaine Stone" userId="4a8d2e55-7acd-4688-a13d-04bb5742db04" providerId="ADAL" clId="{0D7A8475-A1A5-4AC3-B94A-42E688882367}" dt="2025-01-03T07:20:55.226" v="135" actId="20577"/>
          <ac:spMkLst>
            <pc:docMk/>
            <pc:sldMk cId="1915226816" sldId="266"/>
            <ac:spMk id="2" creationId="{D997059D-C292-436B-A0B9-0D8BBA13AB90}"/>
          </ac:spMkLst>
        </pc:spChg>
        <pc:spChg chg="mod">
          <ac:chgData name="Elaine Stone" userId="4a8d2e55-7acd-4688-a13d-04bb5742db04" providerId="ADAL" clId="{0D7A8475-A1A5-4AC3-B94A-42E688882367}" dt="2025-01-03T07:21:28.540" v="181" actId="20577"/>
          <ac:spMkLst>
            <pc:docMk/>
            <pc:sldMk cId="1915226816" sldId="266"/>
            <ac:spMk id="3" creationId="{D628A345-8F21-4B68-BA1B-A99A0A18ABE7}"/>
          </ac:spMkLst>
        </pc:spChg>
      </pc:sldChg>
      <pc:sldChg chg="addSp modSp add">
        <pc:chgData name="Elaine Stone" userId="4a8d2e55-7acd-4688-a13d-04bb5742db04" providerId="ADAL" clId="{0D7A8475-A1A5-4AC3-B94A-42E688882367}" dt="2025-01-03T07:30:06.978" v="521" actId="20577"/>
        <pc:sldMkLst>
          <pc:docMk/>
          <pc:sldMk cId="81704224" sldId="267"/>
        </pc:sldMkLst>
        <pc:spChg chg="mod">
          <ac:chgData name="Elaine Stone" userId="4a8d2e55-7acd-4688-a13d-04bb5742db04" providerId="ADAL" clId="{0D7A8475-A1A5-4AC3-B94A-42E688882367}" dt="2025-01-03T07:28:34.248" v="437" actId="6549"/>
          <ac:spMkLst>
            <pc:docMk/>
            <pc:sldMk cId="81704224" sldId="267"/>
            <ac:spMk id="2" creationId="{88813C12-66CE-4F67-AFD8-5830EC99DA24}"/>
          </ac:spMkLst>
        </pc:spChg>
        <pc:spChg chg="mod">
          <ac:chgData name="Elaine Stone" userId="4a8d2e55-7acd-4688-a13d-04bb5742db04" providerId="ADAL" clId="{0D7A8475-A1A5-4AC3-B94A-42E688882367}" dt="2025-01-03T07:30:06.978" v="521" actId="20577"/>
          <ac:spMkLst>
            <pc:docMk/>
            <pc:sldMk cId="81704224" sldId="267"/>
            <ac:spMk id="3" creationId="{A88C9268-7C07-4D97-97CA-3D0A38F9D6AF}"/>
          </ac:spMkLst>
        </pc:spChg>
        <pc:picChg chg="add mod modCrop">
          <ac:chgData name="Elaine Stone" userId="4a8d2e55-7acd-4688-a13d-04bb5742db04" providerId="ADAL" clId="{0D7A8475-A1A5-4AC3-B94A-42E688882367}" dt="2025-01-03T07:29:23.124" v="444" actId="14100"/>
          <ac:picMkLst>
            <pc:docMk/>
            <pc:sldMk cId="81704224" sldId="267"/>
            <ac:picMk id="4" creationId="{7584FB17-2DC1-451F-B8FE-3D70AAFDC77D}"/>
          </ac:picMkLst>
        </pc:picChg>
      </pc:sldChg>
      <pc:sldChg chg="addSp add">
        <pc:chgData name="Elaine Stone" userId="4a8d2e55-7acd-4688-a13d-04bb5742db04" providerId="ADAL" clId="{0D7A8475-A1A5-4AC3-B94A-42E688882367}" dt="2025-01-08T09:29:20.926" v="548"/>
        <pc:sldMkLst>
          <pc:docMk/>
          <pc:sldMk cId="3172250657" sldId="268"/>
        </pc:sldMkLst>
        <pc:picChg chg="add">
          <ac:chgData name="Elaine Stone" userId="4a8d2e55-7acd-4688-a13d-04bb5742db04" providerId="ADAL" clId="{0D7A8475-A1A5-4AC3-B94A-42E688882367}" dt="2025-01-08T09:29:20.926" v="548"/>
          <ac:picMkLst>
            <pc:docMk/>
            <pc:sldMk cId="3172250657" sldId="268"/>
            <ac:picMk id="4" creationId="{CED724A6-45D7-4370-A485-253CAC642D1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7059D-C292-436B-A0B9-0D8BBA13AB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ECO Council 2024/25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28A345-8F21-4B68-BA1B-A99A0A18AB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What are our projects for this year and what can you do to help?</a:t>
            </a:r>
          </a:p>
        </p:txBody>
      </p:sp>
    </p:spTree>
    <p:extLst>
      <p:ext uri="{BB962C8B-B14F-4D97-AF65-F5344CB8AC3E}">
        <p14:creationId xmlns:p14="http://schemas.microsoft.com/office/powerpoint/2010/main" val="2821271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7059D-C292-436B-A0B9-0D8BBA13AB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6761" y="0"/>
            <a:ext cx="7766936" cy="1646302"/>
          </a:xfrm>
        </p:spPr>
        <p:txBody>
          <a:bodyPr/>
          <a:lstStyle/>
          <a:p>
            <a:r>
              <a:rPr lang="en-GB" dirty="0"/>
              <a:t>Year 3: Biodiversity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28A345-8F21-4B68-BA1B-A99A0A18A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7091" y="1737939"/>
            <a:ext cx="7766936" cy="1096899"/>
          </a:xfrm>
        </p:spPr>
        <p:txBody>
          <a:bodyPr>
            <a:no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Our Aim: 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To create an area outside the Year3 classrooms to encourage wildlife and to support biodiversity.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Biodiversity means a variety of living things. </a:t>
            </a:r>
          </a:p>
          <a:p>
            <a:pPr algn="l"/>
            <a:endParaRPr lang="en-GB" sz="5400" dirty="0">
              <a:latin typeface="Comic Sans MS" panose="030F0702030302020204" pitchFamily="66" charset="0"/>
            </a:endParaRPr>
          </a:p>
          <a:p>
            <a:pPr algn="l"/>
            <a:r>
              <a:rPr lang="en-GB" sz="5400" dirty="0">
                <a:latin typeface="Comic Sans MS" panose="030F0702030302020204" pitchFamily="66" charset="0"/>
              </a:rPr>
              <a:t>Here is our plan…….</a:t>
            </a:r>
          </a:p>
        </p:txBody>
      </p:sp>
    </p:spTree>
    <p:extLst>
      <p:ext uri="{BB962C8B-B14F-4D97-AF65-F5344CB8AC3E}">
        <p14:creationId xmlns:p14="http://schemas.microsoft.com/office/powerpoint/2010/main" val="2684407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E2F36-2CBA-4CB1-ADA7-74C3144A5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0A8F6C-1CB6-48BF-B68A-F62B4DB214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1043346" y="857807"/>
            <a:ext cx="6857363" cy="5143021"/>
          </a:xfrm>
        </p:spPr>
      </p:pic>
    </p:spTree>
    <p:extLst>
      <p:ext uri="{BB962C8B-B14F-4D97-AF65-F5344CB8AC3E}">
        <p14:creationId xmlns:p14="http://schemas.microsoft.com/office/powerpoint/2010/main" val="453747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D901C-551D-4981-9564-1642D2295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do to help 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F0EB7-8491-4365-90AC-BE7510AD7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We will need you to respect our area at all times. It is not an area for breaktimes.</a:t>
            </a:r>
          </a:p>
        </p:txBody>
      </p:sp>
    </p:spTree>
    <p:extLst>
      <p:ext uri="{BB962C8B-B14F-4D97-AF65-F5344CB8AC3E}">
        <p14:creationId xmlns:p14="http://schemas.microsoft.com/office/powerpoint/2010/main" val="4173620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7059D-C292-436B-A0B9-0D8BBA13AB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6761" y="0"/>
            <a:ext cx="7766936" cy="1646302"/>
          </a:xfrm>
        </p:spPr>
        <p:txBody>
          <a:bodyPr/>
          <a:lstStyle/>
          <a:p>
            <a:r>
              <a:rPr lang="en-GB" dirty="0"/>
              <a:t>Year 4: Energy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28A345-8F21-4B68-BA1B-A99A0A18A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7090" y="1737939"/>
            <a:ext cx="8551333" cy="1096899"/>
          </a:xfrm>
        </p:spPr>
        <p:txBody>
          <a:bodyPr>
            <a:no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Our Aim: 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To try to reduce energy costs across the school.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To increase awareness of ways to save energy and have a healthy classroom to work in.</a:t>
            </a:r>
          </a:p>
          <a:p>
            <a:pPr algn="l"/>
            <a:endParaRPr lang="en-GB" sz="54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How will we do this and what can you do to help?</a:t>
            </a:r>
          </a:p>
        </p:txBody>
      </p:sp>
    </p:spTree>
    <p:extLst>
      <p:ext uri="{BB962C8B-B14F-4D97-AF65-F5344CB8AC3E}">
        <p14:creationId xmlns:p14="http://schemas.microsoft.com/office/powerpoint/2010/main" val="3537610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55D03-342A-4F3E-B8AF-CBB9F8036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Co2 monitors</a:t>
            </a:r>
            <a:br>
              <a:rPr lang="en-GB" dirty="0"/>
            </a:br>
            <a:r>
              <a:rPr lang="en-GB" dirty="0"/>
              <a:t>Thermometers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24A8D-901E-430E-A84A-B8145DC861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6142B6A3-947E-4467-9A1F-EE105C3A5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502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630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7059D-C292-436B-A0B9-0D8BBA13AB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6761" y="0"/>
            <a:ext cx="7766936" cy="1646302"/>
          </a:xfrm>
        </p:spPr>
        <p:txBody>
          <a:bodyPr/>
          <a:lstStyle/>
          <a:p>
            <a:r>
              <a:rPr lang="en-GB" dirty="0"/>
              <a:t>Year 5: Litter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28A345-8F21-4B68-BA1B-A99A0A18A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7091" y="1737939"/>
            <a:ext cx="7766936" cy="1096899"/>
          </a:xfrm>
        </p:spPr>
        <p:txBody>
          <a:bodyPr>
            <a:no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Our Aim: 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To reduce the amount of litter within our school environment.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algn="l"/>
            <a:endParaRPr lang="en-GB" sz="5400" dirty="0">
              <a:latin typeface="Comic Sans MS" panose="030F0702030302020204" pitchFamily="66" charset="0"/>
            </a:endParaRPr>
          </a:p>
          <a:p>
            <a:pPr algn="l"/>
            <a:r>
              <a:rPr lang="en-GB" sz="4400" dirty="0">
                <a:latin typeface="Comic Sans MS" panose="030F0702030302020204" pitchFamily="66" charset="0"/>
              </a:rPr>
              <a:t>What have we discovered so far…..</a:t>
            </a:r>
          </a:p>
        </p:txBody>
      </p:sp>
    </p:spTree>
    <p:extLst>
      <p:ext uri="{BB962C8B-B14F-4D97-AF65-F5344CB8AC3E}">
        <p14:creationId xmlns:p14="http://schemas.microsoft.com/office/powerpoint/2010/main" val="604266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7059D-C292-436B-A0B9-0D8BBA13AB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6761" y="0"/>
            <a:ext cx="7766936" cy="1646302"/>
          </a:xfrm>
        </p:spPr>
        <p:txBody>
          <a:bodyPr/>
          <a:lstStyle/>
          <a:p>
            <a:r>
              <a:rPr lang="en-GB" dirty="0"/>
              <a:t>Year 5: Litter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28A345-8F21-4B68-BA1B-A99A0A18A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7091" y="1737939"/>
            <a:ext cx="7766936" cy="1096899"/>
          </a:xfrm>
        </p:spPr>
        <p:txBody>
          <a:bodyPr>
            <a:no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Our Aim: 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To reduce the amount of litter within our school environment.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algn="l"/>
            <a:endParaRPr lang="en-GB" sz="5400" dirty="0">
              <a:latin typeface="Comic Sans MS" panose="030F0702030302020204" pitchFamily="66" charset="0"/>
            </a:endParaRPr>
          </a:p>
          <a:p>
            <a:pPr algn="l"/>
            <a:r>
              <a:rPr lang="en-GB" sz="4400" dirty="0">
                <a:latin typeface="Comic Sans MS" panose="030F0702030302020204" pitchFamily="66" charset="0"/>
              </a:rPr>
              <a:t>How will we do this and what can you do to help?</a:t>
            </a:r>
          </a:p>
        </p:txBody>
      </p:sp>
    </p:spTree>
    <p:extLst>
      <p:ext uri="{BB962C8B-B14F-4D97-AF65-F5344CB8AC3E}">
        <p14:creationId xmlns:p14="http://schemas.microsoft.com/office/powerpoint/2010/main" val="550300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AC4E9-7209-4080-B7B3-89FBC1027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E69E7E-6CD5-4671-8600-397420EFB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D724A6-45D7-4370-A485-253CAC642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3300"/>
            <a:ext cx="12192000" cy="485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50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13C12-66CE-4F67-AFD8-5830EC99D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Weekly Litter Pick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C9268-7C07-4D97-97CA-3D0A38F9D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5065059"/>
            <a:ext cx="8596668" cy="976303"/>
          </a:xfrm>
        </p:spPr>
        <p:txBody>
          <a:bodyPr/>
          <a:lstStyle/>
          <a:p>
            <a:r>
              <a:rPr lang="en-GB" dirty="0"/>
              <a:t>Reminder of our Healthy Eating – snacks fruit or vegetable.</a:t>
            </a:r>
          </a:p>
          <a:p>
            <a:r>
              <a:rPr lang="en-GB" dirty="0"/>
              <a:t>Use the bins.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84FB17-2DC1-451F-B8FE-3D70AAFDC7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34" t="21307" r="25441" b="18954"/>
          <a:stretch/>
        </p:blipFill>
        <p:spPr>
          <a:xfrm>
            <a:off x="497528" y="1270000"/>
            <a:ext cx="5446072" cy="361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04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7059D-C292-436B-A0B9-0D8BBA13AB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6761" y="0"/>
            <a:ext cx="7766936" cy="1646302"/>
          </a:xfrm>
        </p:spPr>
        <p:txBody>
          <a:bodyPr/>
          <a:lstStyle/>
          <a:p>
            <a:r>
              <a:rPr lang="en-GB" dirty="0"/>
              <a:t>Year 6: Recycling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28A345-8F21-4B68-BA1B-A99A0A18A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7091" y="1737939"/>
            <a:ext cx="7766936" cy="1096899"/>
          </a:xfrm>
        </p:spPr>
        <p:txBody>
          <a:bodyPr>
            <a:no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Our Aim: 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To recycle a product that is difficult to recycle at home.</a:t>
            </a:r>
          </a:p>
          <a:p>
            <a:pPr algn="l"/>
            <a:endParaRPr lang="en-GB" sz="5400" dirty="0">
              <a:latin typeface="Comic Sans MS" panose="030F0702030302020204" pitchFamily="66" charset="0"/>
            </a:endParaRPr>
          </a:p>
          <a:p>
            <a:pPr algn="l"/>
            <a:r>
              <a:rPr lang="en-GB" sz="4400" dirty="0">
                <a:latin typeface="Comic Sans MS" panose="030F0702030302020204" pitchFamily="66" charset="0"/>
              </a:rPr>
              <a:t>How can you be involved?</a:t>
            </a:r>
          </a:p>
        </p:txBody>
      </p:sp>
    </p:spTree>
    <p:extLst>
      <p:ext uri="{BB962C8B-B14F-4D97-AF65-F5344CB8AC3E}">
        <p14:creationId xmlns:p14="http://schemas.microsoft.com/office/powerpoint/2010/main" val="1915226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C0075-3284-42B8-9447-A4AE8809E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A1A28-78C0-4EC2-AA04-2B9CCDDD6F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3513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b8f4226-7ca5-4b53-903f-be0c86f3a73e">
      <Terms xmlns="http://schemas.microsoft.com/office/infopath/2007/PartnerControls"/>
    </lcf76f155ced4ddcb4097134ff3c332f>
    <TaxCatchAll xmlns="9ea226ab-14c9-413f-81b2-bc080ec5af2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D597F347161F45A6D0A49D35768314" ma:contentTypeVersion="15" ma:contentTypeDescription="Create a new document." ma:contentTypeScope="" ma:versionID="e119458f843a956d0e5ee3cd7e2840b5">
  <xsd:schema xmlns:xsd="http://www.w3.org/2001/XMLSchema" xmlns:xs="http://www.w3.org/2001/XMLSchema" xmlns:p="http://schemas.microsoft.com/office/2006/metadata/properties" xmlns:ns2="bb8f4226-7ca5-4b53-903f-be0c86f3a73e" xmlns:ns3="9ea226ab-14c9-413f-81b2-bc080ec5af2c" targetNamespace="http://schemas.microsoft.com/office/2006/metadata/properties" ma:root="true" ma:fieldsID="d1c54cfdfdb7db8f7ac12e0efad37a50" ns2:_="" ns3:_="">
    <xsd:import namespace="bb8f4226-7ca5-4b53-903f-be0c86f3a73e"/>
    <xsd:import namespace="9ea226ab-14c9-413f-81b2-bc080ec5af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8f4226-7ca5-4b53-903f-be0c86f3a7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0946ad3-a27a-40f1-bba3-3a23b95a41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a226ab-14c9-413f-81b2-bc080ec5af2c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13d67dc-7590-4fbd-bad8-97638752820a}" ma:internalName="TaxCatchAll" ma:showField="CatchAllData" ma:web="9ea226ab-14c9-413f-81b2-bc080ec5af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52B947-0E0A-4C74-AE7A-97A2D2E466B3}">
  <ds:schemaRefs>
    <ds:schemaRef ds:uri="http://purl.org/dc/terms/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9ea226ab-14c9-413f-81b2-bc080ec5af2c"/>
    <ds:schemaRef ds:uri="http://schemas.microsoft.com/office/infopath/2007/PartnerControls"/>
    <ds:schemaRef ds:uri="http://schemas.openxmlformats.org/package/2006/metadata/core-properties"/>
    <ds:schemaRef ds:uri="bb8f4226-7ca5-4b53-903f-be0c86f3a73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0C3B066C-02C3-4AAC-80BB-345AF5A0DC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277236-FC6B-4EF3-BE37-DE90A09757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8f4226-7ca5-4b53-903f-be0c86f3a73e"/>
    <ds:schemaRef ds:uri="9ea226ab-14c9-413f-81b2-bc080ec5af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232</Words>
  <Application>Microsoft Office PowerPoint</Application>
  <PresentationFormat>Widescreen</PresentationFormat>
  <Paragraphs>37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Comic Sans MS</vt:lpstr>
      <vt:lpstr>Trebuchet MS</vt:lpstr>
      <vt:lpstr>Wingdings 3</vt:lpstr>
      <vt:lpstr>Facet</vt:lpstr>
      <vt:lpstr>ECO Council 2024/25</vt:lpstr>
      <vt:lpstr>Year 3: Biodiversity</vt:lpstr>
      <vt:lpstr>PowerPoint Presentation</vt:lpstr>
      <vt:lpstr>What can you do to help us?</vt:lpstr>
      <vt:lpstr>Year 4: Energy</vt:lpstr>
      <vt:lpstr>Co2 monitors Thermometers</vt:lpstr>
      <vt:lpstr>Year 5: Litter</vt:lpstr>
      <vt:lpstr>Year 5: Litter</vt:lpstr>
      <vt:lpstr>PowerPoint Presentation</vt:lpstr>
      <vt:lpstr>Weekly Litter Pick</vt:lpstr>
      <vt:lpstr>Year 6: Recycling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 Council 2024/25</dc:title>
  <dc:creator>Elaine Stone</dc:creator>
  <cp:lastModifiedBy>Elaine Stone</cp:lastModifiedBy>
  <cp:revision>2</cp:revision>
  <dcterms:created xsi:type="dcterms:W3CDTF">2025-01-03T07:09:23Z</dcterms:created>
  <dcterms:modified xsi:type="dcterms:W3CDTF">2025-01-08T09:29:31Z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0x0101008FD597F347161F45A6D0A49D35768314</vt:lpwstr>
  </property>
  <property fmtid="{D5CDD505-2E9C-101B-9397-08002B2CF9AE}" pid="3" name="MediaServiceImageTags">
    <vt:lpwstr/>
  </property>
</Properties>
</file>