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27/11/2023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DC444-8CD7-7EE5-B19C-A47656FC19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05E64A-7F8C-EB66-E1DC-E057D455D2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FF0BDE-7850-ED32-B45B-EAB6F2E81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058" y="0"/>
            <a:ext cx="98098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69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708A8-73B5-AA4A-A15A-0CF7E2D2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18B1C-E46D-4158-A761-6523DE13A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F7A537-3EF4-10D5-5629-DF913B589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560" y="0"/>
            <a:ext cx="9708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830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5FE10-7753-12CE-0717-8A1F2E052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C3B80-F89E-BA3A-E0FB-782170F5C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B20274-07A7-1AAE-0752-5D6295E20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446" y="0"/>
            <a:ext cx="9737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12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939E7-FBE8-CF77-7EF9-C711360C1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69EF1-8CA2-C972-E12C-7193733EBA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90538C-4B8B-66EF-CCF6-45B220C59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754" y="0"/>
            <a:ext cx="981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36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FED12-8E31-8935-5B0B-73CD3B685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A11C7-2442-D93B-C781-6D99C1771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7B5F5B-F659-2274-2FB6-77D9D852B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277" y="0"/>
            <a:ext cx="96454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547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A3B1E-FDE0-1A14-B4D4-357DA491C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ACA3D-2F27-E04B-6641-214352576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F93415-8E4C-067C-A1BB-245FAB626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622" y="0"/>
            <a:ext cx="9790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493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CA5BE-7D69-0202-1D57-DA1D2BAF5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23835-E7B4-C13D-33DF-D437AEF4C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F2F83-05D7-35F0-40A8-FC3768791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715" y="0"/>
            <a:ext cx="9706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896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5DAD0-B5D2-7EF0-02CC-CBB634FF4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F16F4-54A2-8F31-C517-6E3752DAB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0D9A4-0414-C92C-99C4-AA1281038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946" y="0"/>
            <a:ext cx="9824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26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730E2-3C34-F323-4CFD-0A729F91B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BA4A5-B00E-CD03-41F0-10363B68D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0D2AA3-7938-82BB-D954-3D60EBCDE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855" y="0"/>
            <a:ext cx="9742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77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F893E-1EE4-1CC8-4341-C26E1DAEF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D689D-5CA9-7E0F-2F5C-2DA70D150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6DF2B1-D532-597F-62D2-0ABA6CDE0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946" y="0"/>
            <a:ext cx="9824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248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8E57F-5A35-F700-B78A-74119E7E7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306E4-DB12-0807-648C-51EC683CA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645975-2BD9-4931-B476-34AF5B233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817" y="0"/>
            <a:ext cx="97663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26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AE55-F9E3-5FAB-23AC-011CA54D8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CA257-30D5-BECA-2A24-0B42ADA58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6C7611-01B6-1DDB-0196-B6C48ACD6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467" y="0"/>
            <a:ext cx="9731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19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DC296-C9F8-327A-48CB-9D23EE1C9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3C224-8457-0780-2079-C005699A7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E23BA-1989-2074-4A90-1A6B6DFC1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435" y="0"/>
            <a:ext cx="97831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81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3BAF3-83C8-1B46-EB33-F1847FA5E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5928D4-3321-B34A-55A2-E0ED2ABF07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E13C9D-BD7B-C89D-0A9C-0635FB63A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272" y="0"/>
            <a:ext cx="9747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0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3CD05-732F-2CCA-5F8E-DEF1D1DD7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F4527-80DF-727F-C142-354972BA4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F130FE-DF4A-6805-07C8-1E793B59B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653" y="0"/>
            <a:ext cx="9700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76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2</cp:revision>
  <dcterms:created xsi:type="dcterms:W3CDTF">2023-11-22T17:22:41Z</dcterms:created>
  <dcterms:modified xsi:type="dcterms:W3CDTF">2023-11-27T16:53:38Z</dcterms:modified>
</cp:coreProperties>
</file>