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B52AC-BA97-C99E-6953-AA70FE2AC2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A908D8-9C21-F220-0DB5-1A2D405E14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28B17-3FCC-C4F6-EF3F-9316944E7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0EF42-1FD9-7654-5D69-94E33E54B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0F410D-A891-D424-2CF5-034E51BAB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518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2849B-991F-2752-75AE-B47626E51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DFA41-6DBF-E848-AA77-77039DF0E0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0CF717-8077-FD36-D1E2-5B46D8FB08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D8BC2D-7B61-355F-F20E-2E780459A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07D12B-C344-1870-C453-CB98593EB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4025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D6B9F-A1BF-03B4-F215-941DA43383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F08193-5977-EFEA-764C-45ADFDA4E2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776FF9-E4B1-E8BF-24F6-D479427C81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AF1D5-F6D0-4900-C740-CE74DD718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90DE21-1F05-2272-5E2B-3994532F0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133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37103-B22E-03EF-530F-D020A8847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273F7-AC14-FF74-1DA4-9026A6872D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8453DD0-C73C-716E-D7A4-7FAC0A2CD8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34BAE5-C412-3097-F894-AE3A8AA4F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79E083-3823-80CB-E622-209130D75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230B4C-FCEB-7606-390D-A047D37A7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053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FCA42-99B2-5BE6-15D4-2C955BE7C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25031C-2D9B-C3DF-6C18-449EA4BFA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C6C98-9678-265E-D840-F67CA8C8EE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2200CB-F742-CCD8-182D-575CD92080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F74E20-8637-384C-4EEA-B62C22DE4B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75B082-AFCB-2634-2CE1-FC1D95E067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579461-0452-63D9-339B-B4808CFCB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E1E6DB-4850-0F27-00E8-4BFD01D59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2363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C7B47-7D0E-DB92-93A4-4F50A8BFC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FC6707-74CE-D578-2313-306418D6D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A6AEEE-EC71-6B16-F0F7-11E869D86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5FC249-6CBE-5AAF-7D45-F3CAEE605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387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5D5269-58D0-AD79-E09B-7773B1AF4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337407-0993-C412-8386-A0A4D6F42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9F869E-407C-202D-4E83-8085B48E4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47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C6DA9-BD33-5043-BFE7-35C947B206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9B48F-F161-480F-2EC3-C81C494F0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AB281F-B3BD-6AAD-6708-3B53BF0A80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B2B646-2FF2-0490-11F5-F3DD90B3E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1A3DEA-35AE-984E-81A3-65486595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FBA489-AD6F-8E44-E70A-D394EDA59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24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5DFBEC-5C38-9478-1A6D-E439ED40D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0D89ED-5157-3818-CA71-4C5F210284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B6942A-78FF-D12E-9623-C45708D816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EFBD0C-D750-C7C2-0A0B-0B935BF247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62D5D3-0F9C-67DC-429C-967144CEC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6925FC-7444-2024-0BE4-9DE9D9DDD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4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41599-E58E-4C9E-F3AB-161D223AA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17A324-A491-4983-8258-B7000CFC9A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F8A38B-F960-764B-0583-B0E39DB19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EF1A6-1077-605E-FBD0-BC8521967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9905F1-8DE1-010A-2A9B-864BD05C7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714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C5E438E-569C-6FDE-2B6E-C807EB6815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711C39-1BA4-ACFD-9044-325F19C775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C5D3F-6563-8FE4-3415-A3BAD8561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1C333-0C40-2AA6-46EE-8E07756FC1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1542A3-6472-6651-641C-25698B52D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1791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28B2A8-60C2-0901-0B7D-06D2A67628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7E7DCE-8AFC-293F-E5F1-11F5CE8A5C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8762B3-2ADA-C185-2877-6E775B99F4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E3D46-5FAF-41BA-8063-9F5A853F1210}" type="datetimeFigureOut">
              <a:rPr lang="en-GB" smtClean="0"/>
              <a:t>22/11/2023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139C5-FB26-280E-0DB3-1E06CE2108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BBEF33-06E8-9011-7811-1D49232C41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3DCE0-8010-4EE9-B7D5-2E4670405A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064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50464-9C9E-C077-CA7C-C99DA7A156E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3626E8-F828-3A03-C1F5-65A8EDC41B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4C29BD8-6023-6DCD-BE6C-53D630EACA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499" y="0"/>
            <a:ext cx="9905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8153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97F9AD-AB74-4A95-A45F-E598FA493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72BD9-7702-BAFE-E490-B5AA2257F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ED5D3A9-2605-EA22-AE3D-9235C84780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461" y="0"/>
            <a:ext cx="97690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529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EEB0AA-0469-ABC6-FCE0-D8F1596A6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3F18A9-8D13-3FE8-A76E-1DB8A10D65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56DC49A-AA32-0941-E099-F5C6B30F3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3341" y="0"/>
            <a:ext cx="98253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015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EECDA-B190-2E6D-0679-D041A01EE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1C8587-D773-2ABE-6815-6C13CF0FD7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8DF84FC-A7FE-82E7-7282-8C827C130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2979" y="0"/>
            <a:ext cx="96260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723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AAAD8-DA73-7C19-C98A-6784658F8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AC56F6-AF67-A8B2-8D69-C032293BF4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9AFF8B-42CA-B268-C43F-158FA0802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327" y="0"/>
            <a:ext cx="97273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1923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10CEB-2A5B-B7CF-7C81-69FBC7F7C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D53C14-73AD-BDEA-4BE3-7E74176B3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FF9767-A438-38F3-01C6-BA5A48B006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689" y="0"/>
            <a:ext cx="95906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127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7D17D-4D9B-501F-CAE7-2194F4F4A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08B0A7-9471-D3F3-58F9-F3AD994D1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6714698-3B58-2351-A27E-68F159D0E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812" y="0"/>
            <a:ext cx="97563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714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79261-12BC-3459-90C1-8FF489CAD0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6ABE7-0F93-717B-6967-8EAC134C07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680EBF-49EE-4DC0-E156-AAB26176FB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272" y="0"/>
            <a:ext cx="97474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2894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0B734-3834-CF8C-E820-7D0CC2AC9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C3BD2-02EA-D0D7-9503-99373B34DF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937688-C3F7-9B55-2E0F-9925F7C8C7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36" y="0"/>
            <a:ext cx="98137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4801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0170F-8149-9226-BB23-CD76B2CED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3AFACC-1ECD-510A-6C18-8872403D9D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47CC43-0EDE-FA28-5FF3-D0967D863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855" y="0"/>
            <a:ext cx="97422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500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16E19-1656-CCE8-4A89-294651353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465D0-2092-0C33-B3C9-90CA57FF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2F2D36-7754-66A4-3489-C6EC33418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660" y="0"/>
            <a:ext cx="97766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3048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632403-E818-7A4A-2C2D-A96B58851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E7EF0-96A9-4228-B249-E120D7F23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D3221A-4018-94AB-A7A5-9FAFF146C9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695" y="0"/>
            <a:ext cx="97526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197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B9DEA-6B4D-4E37-106C-582D9BB6E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EAE6D-7D37-1F59-DD0F-4644231070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586430-880D-4E64-E208-DC8C3CA055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025" y="0"/>
            <a:ext cx="98679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0849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9383E-AB10-229C-9A02-1303700BF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0FB82E-5D6F-FAD6-476E-D6D085F10B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97AA8F-6F8D-1219-B397-FA8BB42F1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0" y="0"/>
            <a:ext cx="9715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7123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Green</dc:creator>
  <cp:lastModifiedBy>Connor Green</cp:lastModifiedBy>
  <cp:revision>1</cp:revision>
  <dcterms:created xsi:type="dcterms:W3CDTF">2023-11-22T17:07:11Z</dcterms:created>
  <dcterms:modified xsi:type="dcterms:W3CDTF">2023-11-22T17:19:57Z</dcterms:modified>
</cp:coreProperties>
</file>