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006FF-F3E5-2BAD-B32F-327E0AB8AB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B0530-FA64-30A2-69B3-5D0F1ED3D1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CBB90-9DFB-6961-75A3-7EDD87AB3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91F486-83E9-C034-24F3-86BDA2176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2E9EA-BDD9-5A63-48E2-13AC47B9C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231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5A928-8D6C-0652-AD36-FB6999BA5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289F6C-6D08-ABDB-3623-5A5612FD8C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AEBE7-3814-E53B-D22C-2FE8EA125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D7352-3040-D003-A9FC-B66FC9992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3420DC-51AE-78E3-2A47-3AAB4C5B8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867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A377B-C616-3E64-6A80-EAA00BA0A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71BB6A-7912-7FFB-0066-D36AA9037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E2C921-C922-61BA-6A5E-09EA49CC3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CE1C9-56DF-E464-12B4-89DD20B65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7F95D-31D9-4D0E-956D-E78866D0C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050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8E3E6-780D-CEBF-B88F-440D49F53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C4A9F1-4F11-13A5-E26B-12622FC12D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5F7D61-2930-15D8-8529-FF5360D66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B4752C-2432-A903-59D8-3D579476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8379B8-6115-1D01-7A45-209AF9674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4A7A2F-EAD1-9A4C-280F-997784B7D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01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57F44-1FF8-CEA6-7B79-969185E48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041485-802A-3DD4-6BF0-16786BE8AD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18BC33-B3F4-DE1B-41A9-3D58AAA755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B0F32B-F45F-0BA6-14DB-D7505C04C3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EEE936-938A-5EB6-32E3-A528270974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CAA219-C35D-40A5-1779-5B85CDA9F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ADC9D5-BD59-B0E6-B275-3B3CE1DE8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823FB0-1DB9-F942-F3CE-59018F645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696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49F83-7B3B-AAAA-1A9C-989CB8DEB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F95FF2-2A11-8237-5FB9-73662A220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5C8090-C153-50C1-76BF-BD25957D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2F167-DD88-7482-6EDA-AA4033A22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276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902D5-F4F4-0D2F-D035-46D681D4F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12EDF1-D6CB-B984-9511-4EFDC7B3A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1EEC11-E159-86C9-0CBB-BF2219F81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407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D4CBF-22F6-2483-D7E6-4192B80AB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378BA-D690-5D1D-72A7-AB320410D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2D644D-276A-4B52-0890-2C979C481C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32C9AE-4443-43D7-9D02-7A4B1929B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17F5F-8F4B-C933-727D-484665F29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3C48CA-D0B0-EF19-E9CA-71D7B6CCD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69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5100F-BC82-AB47-82A5-8124AB9CB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DD7353-8816-1841-F0D4-C955A94593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EAA3E0-0B59-F6A8-CEC5-12521BADA4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6FF250-B3BA-C6F9-DDF4-632A83FB1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20F96D-939A-83C6-BAD3-6FD93514E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128B7E-79C1-F42C-E381-29FE5208A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627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253C1-AAAC-CE2A-A188-182051421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40B83E-72CC-77FA-C76C-DA27389DB4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1984D-46A3-C31C-BB99-4AB1F8582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ADA208-CE3E-DF7B-A462-04C34F9F1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3DAD2-5EE5-C811-7E77-A570A1010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765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8FCB45-4AE3-7055-F9D0-A03B042CB6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9C5F1B-091D-4104-BFE9-B8F9B1D25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83395-7396-555A-4DB8-BAA41B049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192A9-4C4C-77F4-1D96-7F57D3AA1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7E1288-DEC2-DCBA-9030-7B975A3FB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320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06E2A9-4091-7791-9F5C-BDD9B7CE7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0218AB-8619-49D8-5DED-5600C943D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6009C-6796-77AF-451A-B399A7F571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6EE7B-5854-D60B-22D4-8A5FFB0BF7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C27B0-C128-7761-A656-3C252157A3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7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3CD05-732F-2CCA-5F8E-DEF1D1DD7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AF4527-80DF-727F-C142-354972BA45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A84916-9114-8B33-DD4F-E2641861CA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320" y="0"/>
            <a:ext cx="97333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776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4FA5A-F3BD-9161-4215-2C7117882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F53C11-F632-5E0B-FC83-21CD861A4F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48800F-57DB-9ABA-CB1D-AFB14BBA8F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321" y="0"/>
            <a:ext cx="96813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644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79F66-7F40-03BD-C3E2-89264E0E4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21E07-B939-3A80-B502-AA9B341EAA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FB6140-4789-699D-AC32-853B5D6DAF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0094" y="0"/>
            <a:ext cx="96918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204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224A2-50E5-8313-05D1-909DBF29A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28E2D8-DD90-B7B3-CBE5-FA82935415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398DF5-4841-7B45-FF4C-E1FFC5B3F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3485" y="0"/>
            <a:ext cx="96850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158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B7A12-967F-2401-D68A-80CC2DF21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BCAAE6-E361-AAB1-2A54-318C4E03E9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D8EA0F-7D0E-9B74-31B8-7A08C4E93F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8894" y="0"/>
            <a:ext cx="97742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975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A067F-98B3-AAC5-A55D-BA19E3E23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9AA6D-274C-E12A-324A-21924880A8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27B4AE-1EDB-B454-AAF4-8D813D87B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130" y="0"/>
            <a:ext cx="98397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606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DB154-4AC7-561E-0461-D9188348D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7A6E03-AC2C-49E2-961D-804E96316B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F369E0-C2AE-0653-4A92-11D7A60E3C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0867" y="0"/>
            <a:ext cx="96902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713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0EF1D-09AC-44A1-A898-1BA8BD4E2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62F523-8853-BCE2-12F3-18DB92A65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61B42C-2D22-391A-2CB8-631EB166FF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130" y="0"/>
            <a:ext cx="98397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3047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C3548-B69F-B497-8E53-083DE3CB9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FFE1B-E1CE-2E53-8A83-F1808290A6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C0539F-765F-DE14-DB5A-B14011880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0858" y="0"/>
            <a:ext cx="9710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531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7D243-155B-7047-B710-4CAB25FAD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9B85F-2B07-9DED-E4EB-12CEC8CF94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16C491-53E9-9F72-F88E-F1573441CE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541" y="0"/>
            <a:ext cx="98849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336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29B76-38D9-1862-BE3B-71B74BD8F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B6F7F6-2FF7-3A4B-3A50-3E92AAC102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7C29C8-8CF4-343E-0B45-B5015ADB29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287" y="0"/>
            <a:ext cx="9935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4822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7408A-7E1F-5296-1108-C3B928E68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6012C-03EC-8D1B-9DB4-24522AFCEC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71BD01-74CC-B5BF-60C3-EA6875EE18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7129" y="0"/>
            <a:ext cx="9717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925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6B4076-4850-2B65-53FD-6B646E9BB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2ACEE3-6E60-B04B-4496-5E49D3B5ED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4AAC03-5330-92E8-504E-A2FA518936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0"/>
            <a:ext cx="9753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5596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E8567-FC83-4ABB-4440-434D35387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A10B12-C346-B5DA-D2BE-9E924F923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F81E4B-07A6-29AC-3C1A-218573C531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000" y="0"/>
            <a:ext cx="977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677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BBE88-3E87-D963-B60A-C9044FB30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2652B-E8B2-A85E-F808-70D5F584B4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623A2E-C4C6-C8DF-E305-D72440CDC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660" y="0"/>
            <a:ext cx="97766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2210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6AC03-4209-A23A-5DB5-BD9E1A455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8C49CA-2F3B-091C-FC99-A9F53AAAB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E25CB2-F832-9E75-B301-97BFB43CEB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627" y="0"/>
            <a:ext cx="98087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373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Green</dc:creator>
  <cp:lastModifiedBy>Connor Green</cp:lastModifiedBy>
  <cp:revision>3</cp:revision>
  <dcterms:created xsi:type="dcterms:W3CDTF">2023-11-22T17:22:41Z</dcterms:created>
  <dcterms:modified xsi:type="dcterms:W3CDTF">2023-11-27T17:01:36Z</dcterms:modified>
</cp:coreProperties>
</file>