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06FF-F3E5-2BAD-B32F-327E0AB8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B0530-FA64-30A2-69B3-5D0F1ED3D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CBB90-9DFB-6961-75A3-7EDD87AB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1F486-83E9-C034-24F3-86BDA2176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2E9EA-BDD9-5A63-48E2-13AC47B9C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3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A928-8D6C-0652-AD36-FB6999BA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89F6C-6D08-ABDB-3623-5A5612FD8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EBE7-3814-E53B-D22C-2FE8EA12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7352-3040-D003-A9FC-B66FC9992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420DC-51AE-78E3-2A47-3AAB4C5B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377B-C616-3E64-6A80-EAA00BA0A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1BB6A-7912-7FFB-0066-D36AA9037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2C921-C922-61BA-6A5E-09EA49C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CE1C9-56DF-E464-12B4-89DD20B6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7F95D-31D9-4D0E-956D-E78866D0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8E3E6-780D-CEBF-B88F-440D49F5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4A9F1-4F11-13A5-E26B-12622FC12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F7D61-2930-15D8-8529-FF5360D66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4752C-2432-A903-59D8-3D579476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79B8-6115-1D01-7A45-209AF9674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4A7A2F-EAD1-9A4C-280F-997784B7D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1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F44-1FF8-CEA6-7B79-969185E48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41485-802A-3DD4-6BF0-16786BE8A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8BC33-B3F4-DE1B-41A9-3D58AAA75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0F32B-F45F-0BA6-14DB-D7505C04C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EEE936-938A-5EB6-32E3-A52827097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CAA219-C35D-40A5-1779-5B85CDA9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ADC9D5-BD59-B0E6-B275-3B3CE1DE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823FB0-1DB9-F942-F3CE-59018F645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9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9F83-7B3B-AAAA-1A9C-989CB8DE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95FF2-2A11-8237-5FB9-73662A2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C8090-C153-50C1-76BF-BD25957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2F167-DD88-7482-6EDA-AA4033A22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7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902D5-F4F4-0D2F-D035-46D681D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2EDF1-D6CB-B984-9511-4EFDC7B3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EEC11-E159-86C9-0CBB-BF2219F8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4CBF-22F6-2483-D7E6-4192B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378BA-D690-5D1D-72A7-AB320410D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D644D-276A-4B52-0890-2C979C481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2C9AE-4443-43D7-9D02-7A4B1929B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17F5F-8F4B-C933-727D-484665F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C48CA-D0B0-EF19-E9CA-71D7B6C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100F-BC82-AB47-82A5-8124AB9CB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D7353-8816-1841-F0D4-C955A9459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AA3E0-0B59-F6A8-CEC5-12521BAD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F250-B3BA-C6F9-DDF4-632A83FB1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0F96D-939A-83C6-BAD3-6FD93514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28B7E-79C1-F42C-E381-29FE5208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53C1-AAAC-CE2A-A188-18205142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0B83E-72CC-77FA-C76C-DA27389DB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984D-46A3-C31C-BB99-4AB1F8582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A208-CE3E-DF7B-A462-04C34F9F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3DAD2-5EE5-C811-7E77-A570A101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6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8FCB45-4AE3-7055-F9D0-A03B042CB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C5F1B-091D-4104-BFE9-B8F9B1D25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83395-7396-555A-4DB8-BAA41B04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192A9-4C4C-77F4-1D96-7F57D3AA1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1288-DEC2-DCBA-9030-7B975A3F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06E2A9-4091-7791-9F5C-BDD9B7CE7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218AB-8619-49D8-5DED-5600C943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009C-6796-77AF-451A-B399A7F57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EE7B-5854-D60B-22D4-8A5FFB0B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C27B0-C128-7761-A656-3C252157A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6AC03-4209-A23A-5DB5-BD9E1A455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C49CA-2F3B-091C-FC99-A9F53AAAB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70DB76-174F-C4D1-69C9-36EE5E485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268" y="0"/>
            <a:ext cx="9835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73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E05EB-A560-BF72-C5BA-5DF313FBE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22F94-DBE2-E4BE-8F0D-654FB73A9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8B178A-D93F-E1CA-073E-717799DC4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476" y="0"/>
            <a:ext cx="96490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338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3A9B3-DC5C-CAD4-B3C1-E60AB997E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F03AC-DF21-343F-253C-737E32F1F8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211DD5-7DDF-8952-2B35-4EAE16334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887" y="0"/>
            <a:ext cx="9820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187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3BBD9-ED89-305C-42F1-0680A3DCA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0C06B-81BD-635A-A65A-C077DB499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98691D-1F67-A3B9-6286-22C9F3B1E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601" y="0"/>
            <a:ext cx="9804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704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99FAF-AC90-6C3D-2F98-6305D409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EE1DF-F76E-0C1D-E6EF-549E2C35C6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CE7A72-1B24-869E-D4C0-23D566BFB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470" y="0"/>
            <a:ext cx="99210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313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0FF14-713E-29C4-2881-54AF9E1A4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79514-8CFC-E2A8-4261-7135770AB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7D49C7-9626-115A-2ECC-83533065D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166" y="0"/>
            <a:ext cx="98216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5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93667-6D6F-DF72-A536-A3D9B265C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DFC4BE-8570-9953-A105-AAC3F9361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67FF83-F8B3-7235-129C-547353D6C2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613" y="0"/>
            <a:ext cx="97587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76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63413-137A-9B8D-4985-3B85E30BD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1F51C-AF85-67CF-BBD6-0CA8DFAED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766EE3-ACC5-BB3F-EA2A-DA53FC93E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126" y="0"/>
            <a:ext cx="9627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435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62607-F6D2-FE3E-9D23-9B3C67242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43324-5A3A-C50E-DC30-AEB521935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8FA2A0-6635-B14F-592A-EF2D69FC1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961" y="0"/>
            <a:ext cx="97080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771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890C3-3A79-F931-E75C-798B29024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9BD3C-64CE-854D-57F0-AE7B535C60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2AD0A-D26A-D1E3-33A6-148148FB8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556" y="0"/>
            <a:ext cx="9862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90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D3EB3-0519-1EAA-1167-52E290E3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9E764-FA6C-7273-0431-87003D8CE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0ECABB-5A99-0E4C-9532-C758B76AD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566" y="0"/>
            <a:ext cx="9740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07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D11B9-ACDE-6C63-A3F4-2FEFC312B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DAE54-0C86-3BC4-A114-EEA82B4BC8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96902F-FFFC-8E22-28F2-BD300F105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068" y="0"/>
            <a:ext cx="9853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36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F3462-CBE1-1BD6-A62D-800A36158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47710-0984-D888-09E1-E28EDD9AFC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6A08EF-169E-42B9-160B-20914BA6A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726" y="0"/>
            <a:ext cx="9440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19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4</cp:revision>
  <dcterms:created xsi:type="dcterms:W3CDTF">2023-11-22T17:22:41Z</dcterms:created>
  <dcterms:modified xsi:type="dcterms:W3CDTF">2023-11-30T13:53:49Z</dcterms:modified>
</cp:coreProperties>
</file>