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3CD0A-1D5E-4861-F952-9F64D58328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25ACDC-3C3F-E8F5-7253-774A5EDE31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07C16E-B054-79CD-5A7B-043041763E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996" y="0"/>
            <a:ext cx="9778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8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2F7ED-0D50-30DA-720F-127298AA9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F029B-1784-78D3-B7CF-C674F8BBB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CE520B-1613-4EED-EE92-C025D5B36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855" y="0"/>
            <a:ext cx="9742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28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633B8-9B84-46A4-54D2-9511048A7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5A328-14FA-F349-9E6D-C6D2CC7862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6E47CD-2ED2-54BD-6E9B-37F8113241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327" y="0"/>
            <a:ext cx="9727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04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D90B6-5321-A72D-8E14-7C0D8C873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D7D73-7DAB-22F2-29DF-1F4BDE88D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EFCC3F-32EA-E3C4-B857-8838F9867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500" y="0"/>
            <a:ext cx="9819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429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0187E-0F5B-6D2C-6327-A0B05C26F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D1322-EFF6-6C4B-FE64-21E8C94737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A93BCB-8F34-759F-2EDE-E28038B1C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428" y="0"/>
            <a:ext cx="9797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425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89BEF-4A3E-7DBA-727F-AC77A8098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6F810-79FB-1E96-01CB-FE720F142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39BA67-D3AC-912E-D815-A2DF8FC408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272" y="0"/>
            <a:ext cx="9747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2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4E6B7-D8D0-3BCD-8954-2BB407C25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18331-AB85-B74B-262F-86A685822B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A65824-3115-B635-A716-B67453B8C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894" y="0"/>
            <a:ext cx="9774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45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A73C3-1F73-E5D8-7F40-B03FB14D8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7E3BC-11B3-8B38-B076-86807950E2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83623-F025-735E-D9B5-C1A2BEF14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660" y="0"/>
            <a:ext cx="9776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69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D59B5-8F3F-F8E3-3D07-8C84C963E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225F0-3367-F7EA-CE6D-78D965FAD1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B764B6-7D6B-29B8-8E82-2E6D2DE07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167" y="0"/>
            <a:ext cx="95976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1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41D3A-54E9-E557-D029-8BA292A9D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5F954-13EA-08EB-D9BB-4230B4487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886CBB-AD35-2D6B-AE7D-3DD2263E3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31" y="0"/>
            <a:ext cx="9803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08481-C4FE-4636-03A8-32C3B1178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0D8E9-0A2C-F8AB-7EEA-7303DF3BB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02F3E6-CECD-9F4F-D090-91FFFAB0B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731" y="0"/>
            <a:ext cx="9738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184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3FFD-D6EB-C0B7-81B8-ACB040543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1DF98-D113-D593-8322-964E01945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889A6C-7091-25C0-A01F-2DF68C8CBA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452" y="0"/>
            <a:ext cx="9833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79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F9AA6-0550-51CC-2D17-032143A79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BE57A-84DC-A002-1379-363BF9A30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E974EF-1358-1CD4-1810-099BFAFDA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381" y="0"/>
            <a:ext cx="9725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836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1F946-52CD-8F73-D9B9-B618FE15D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DC931-FEEF-50A4-0587-622BF28EA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30B557-6D64-4D57-5D0D-C79531EED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767" y="0"/>
            <a:ext cx="96224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230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1</cp:revision>
  <dcterms:created xsi:type="dcterms:W3CDTF">2023-11-22T17:22:41Z</dcterms:created>
  <dcterms:modified xsi:type="dcterms:W3CDTF">2023-11-22T17:29:14Z</dcterms:modified>
</cp:coreProperties>
</file>